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29" r:id="rId3"/>
    <p:sldId id="11930" r:id="rId4"/>
    <p:sldId id="1192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Synapse Analytics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71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Apache Spark Pool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36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35925-89AB-4216-A157-4EF642CB0410}"/>
              </a:ext>
            </a:extLst>
          </p:cNvPr>
          <p:cNvSpPr/>
          <p:nvPr/>
        </p:nvSpPr>
        <p:spPr bwMode="auto">
          <a:xfrm>
            <a:off x="1357605" y="5943604"/>
            <a:ext cx="2271124" cy="3667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encode model file</a:t>
            </a:r>
            <a:b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(External PowerShell Script)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0DC49B-CD25-4986-AB5B-6F67100D3487}"/>
              </a:ext>
            </a:extLst>
          </p:cNvPr>
          <p:cNvCxnSpPr>
            <a:cxnSpLocks/>
            <a:stCxn id="13" idx="1"/>
            <a:endCxn id="13" idx="2"/>
          </p:cNvCxnSpPr>
          <p:nvPr/>
        </p:nvCxnSpPr>
        <p:spPr>
          <a:xfrm rot="10800000" flipH="1" flipV="1">
            <a:off x="2121688" y="5338049"/>
            <a:ext cx="879874" cy="183357"/>
          </a:xfrm>
          <a:prstGeom prst="bentConnector4">
            <a:avLst>
              <a:gd name="adj1" fmla="val -25981"/>
              <a:gd name="adj2" fmla="val 297402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29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0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778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709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4015362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321414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TRANSFORM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568183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988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14300" y="9391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16267" y="20003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60112" y="28676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-124794" y="4221015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-160112" y="5052078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768940" y="1129927"/>
            <a:ext cx="10423060" cy="22371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25013" y="1647848"/>
            <a:ext cx="1017432" cy="1266827"/>
            <a:chOff x="2750837" y="5034521"/>
            <a:chExt cx="1017432" cy="126682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Ingest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3063432" y="4951312"/>
            <a:ext cx="1747365" cy="1676170"/>
            <a:chOff x="2397239" y="5034521"/>
            <a:chExt cx="1747365" cy="167617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  <a:b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(Avro &amp; Parquet)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988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22" idx="3"/>
            <a:endCxn id="27" idx="0"/>
          </p:cNvCxnSpPr>
          <p:nvPr/>
        </p:nvCxnSpPr>
        <p:spPr>
          <a:xfrm>
            <a:off x="2863003" y="1885973"/>
            <a:ext cx="1053892" cy="306533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D4CE1F-8BC3-4BE4-828E-F2A560D21429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1408390" y="1416186"/>
            <a:ext cx="978363" cy="469787"/>
          </a:xfrm>
          <a:prstGeom prst="bentConnector3">
            <a:avLst>
              <a:gd name="adj1" fmla="val 240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4BE991-6202-4DBD-8C7A-C6B8C8F32D84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flipV="1">
            <a:off x="1406423" y="1885973"/>
            <a:ext cx="980330" cy="494477"/>
          </a:xfrm>
          <a:prstGeom prst="bentConnector3">
            <a:avLst>
              <a:gd name="adj1" fmla="val 2409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33E211-3505-4E28-8FD2-1F373B67FB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1362578" y="1885973"/>
            <a:ext cx="1024175" cy="1458742"/>
          </a:xfrm>
          <a:prstGeom prst="bentConnector3">
            <a:avLst>
              <a:gd name="adj1" fmla="val 2768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1529108" y="34038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AFC50FF-2A5C-48B9-A048-74D2EFE498F0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1397896" y="3641962"/>
            <a:ext cx="531407" cy="9591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164EDCE-4BA7-4CB4-B262-EBBEF1BFAA24}"/>
              </a:ext>
            </a:extLst>
          </p:cNvPr>
          <p:cNvCxnSpPr>
            <a:cxnSpLocks/>
            <a:stCxn id="20" idx="2"/>
            <a:endCxn id="122" idx="1"/>
          </p:cNvCxnSpPr>
          <p:nvPr/>
        </p:nvCxnSpPr>
        <p:spPr>
          <a:xfrm rot="5400000" flipH="1" flipV="1">
            <a:off x="715933" y="5115807"/>
            <a:ext cx="775678" cy="1005078"/>
          </a:xfrm>
          <a:prstGeom prst="bentConnector4">
            <a:avLst>
              <a:gd name="adj1" fmla="val -29471"/>
              <a:gd name="adj2" fmla="val 739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4030618" y="1710687"/>
            <a:ext cx="1274643" cy="1765425"/>
            <a:chOff x="2612382" y="5034521"/>
            <a:chExt cx="1274643" cy="1765425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20340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 / 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&amp; Prep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950087" y="1723135"/>
            <a:ext cx="1274643" cy="1433027"/>
            <a:chOff x="2612382" y="5034521"/>
            <a:chExt cx="1274643" cy="1433027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&amp; Prep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58" idx="1"/>
          </p:cNvCxnSpPr>
          <p:nvPr/>
        </p:nvCxnSpPr>
        <p:spPr>
          <a:xfrm flipV="1">
            <a:off x="4155020" y="1948812"/>
            <a:ext cx="275793" cy="3240625"/>
          </a:xfrm>
          <a:prstGeom prst="bentConnector3">
            <a:avLst>
              <a:gd name="adj1" fmla="val 131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6656878" y="1647848"/>
            <a:ext cx="1148368" cy="1599226"/>
            <a:chOff x="2660684" y="5034521"/>
            <a:chExt cx="1148368" cy="1599226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Transform, Score &amp; Load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630D83-6FAD-47C4-98E1-6F0E59B4A3F8}"/>
              </a:ext>
            </a:extLst>
          </p:cNvPr>
          <p:cNvGrpSpPr/>
          <p:nvPr/>
        </p:nvGrpSpPr>
        <p:grpSpPr>
          <a:xfrm>
            <a:off x="7881896" y="3103414"/>
            <a:ext cx="1274643" cy="1599226"/>
            <a:chOff x="2612382" y="5034521"/>
            <a:chExt cx="1274643" cy="1599226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A5FCA8D-1BEB-4DED-A5C6-6C74E8AF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23F467-2A4A-4BC2-8918-6F6A4186177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Databases (SQL Pool)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Warehouse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4155020" y="1885973"/>
            <a:ext cx="2853751" cy="3303464"/>
          </a:xfrm>
          <a:prstGeom prst="bentConnector3">
            <a:avLst>
              <a:gd name="adj1" fmla="val 713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832817F-EDC5-4E87-93A2-AE316B202525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>
            <a:off x="7485021" y="1885973"/>
            <a:ext cx="1035195" cy="12174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794093" y="1587438"/>
            <a:ext cx="1274643" cy="1433027"/>
            <a:chOff x="2612382" y="5034521"/>
            <a:chExt cx="1274643" cy="1433027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Query &amp; Predict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E088305-9752-419C-9A20-0D796C92751C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8758341" y="1825563"/>
            <a:ext cx="435947" cy="1515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817511" y="1527480"/>
            <a:ext cx="1274643" cy="1433027"/>
            <a:chOff x="2612382" y="5034521"/>
            <a:chExt cx="1274643" cy="1433027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34521"/>
              <a:ext cx="401656" cy="47625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</p:txBody>
        </p: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68BD151-792F-405D-934F-1C3C2216EE1E}"/>
              </a:ext>
            </a:extLst>
          </p:cNvPr>
          <p:cNvCxnSpPr>
            <a:cxnSpLocks/>
            <a:stCxn id="81" idx="3"/>
            <a:endCxn id="89" idx="1"/>
          </p:cNvCxnSpPr>
          <p:nvPr/>
        </p:nvCxnSpPr>
        <p:spPr>
          <a:xfrm flipV="1">
            <a:off x="9670538" y="1765605"/>
            <a:ext cx="1584465" cy="5995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EE98AF7-DA4E-48E3-B392-A6480867EE72}"/>
              </a:ext>
            </a:extLst>
          </p:cNvPr>
          <p:cNvSpPr txBox="1"/>
          <p:nvPr/>
        </p:nvSpPr>
        <p:spPr>
          <a:xfrm>
            <a:off x="4827140" y="1726473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2759514" y="33818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2063220" y="49881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E911A98-9045-49A3-9098-56C8A90A860D}"/>
              </a:ext>
            </a:extLst>
          </p:cNvPr>
          <p:cNvCxnSpPr>
            <a:cxnSpLocks/>
            <a:stCxn id="46" idx="3"/>
            <a:endCxn id="108" idx="0"/>
          </p:cNvCxnSpPr>
          <p:nvPr/>
        </p:nvCxnSpPr>
        <p:spPr>
          <a:xfrm>
            <a:off x="2405553" y="3641962"/>
            <a:ext cx="295987" cy="134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278AAC23-A900-43B3-80BB-8B7FA68DD26B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2939665" y="3619964"/>
            <a:ext cx="220044" cy="1606278"/>
          </a:xfrm>
          <a:prstGeom prst="bentConnector3">
            <a:avLst>
              <a:gd name="adj1" fmla="val 211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1206116" y="49923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1683056" y="4896045"/>
            <a:ext cx="1689745" cy="1368983"/>
          </a:xfrm>
          <a:prstGeom prst="bentConnector3">
            <a:avLst>
              <a:gd name="adj1" fmla="val -135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3635959" y="3619964"/>
            <a:ext cx="280936" cy="13313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9720780" y="2432325"/>
            <a:ext cx="1274643" cy="1599226"/>
            <a:chOff x="2612382" y="5034521"/>
            <a:chExt cx="1274643" cy="1599226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Ad-Hoc Query</a:t>
              </a:r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5663A498-318E-474B-9B7E-6BCB4488BA3F}"/>
              </a:ext>
            </a:extLst>
          </p:cNvPr>
          <p:cNvCxnSpPr>
            <a:stCxn id="71" idx="3"/>
            <a:endCxn id="150" idx="1"/>
          </p:cNvCxnSpPr>
          <p:nvPr/>
        </p:nvCxnSpPr>
        <p:spPr>
          <a:xfrm flipV="1">
            <a:off x="8758341" y="2670450"/>
            <a:ext cx="1362634" cy="671089"/>
          </a:xfrm>
          <a:prstGeom prst="bentConnector3">
            <a:avLst>
              <a:gd name="adj1" fmla="val 8075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50" idx="1"/>
          </p:cNvCxnSpPr>
          <p:nvPr/>
        </p:nvCxnSpPr>
        <p:spPr>
          <a:xfrm flipV="1">
            <a:off x="4155020" y="2670450"/>
            <a:ext cx="5965955" cy="2518987"/>
          </a:xfrm>
          <a:prstGeom prst="bentConnector3">
            <a:avLst>
              <a:gd name="adj1" fmla="val 9687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9E1CCDE-C12C-4C7E-91B7-F56636149413}"/>
              </a:ext>
            </a:extLst>
          </p:cNvPr>
          <p:cNvGrpSpPr/>
          <p:nvPr/>
        </p:nvGrpSpPr>
        <p:grpSpPr>
          <a:xfrm>
            <a:off x="6577379" y="3306992"/>
            <a:ext cx="1148368" cy="1608467"/>
            <a:chOff x="2639041" y="5034521"/>
            <a:chExt cx="1148368" cy="1608467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CA9C2883-1FDF-4992-9897-91F933EA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3029553" y="5034521"/>
              <a:ext cx="442298" cy="476250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D2DA33C-D738-4BEA-8C25-616C2ECA9274}"/>
                </a:ext>
              </a:extLst>
            </p:cNvPr>
            <p:cNvSpPr txBox="1"/>
            <p:nvPr/>
          </p:nvSpPr>
          <p:spPr>
            <a:xfrm>
              <a:off x="2639041" y="5605781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Training &amp; Registry</a:t>
              </a:r>
            </a:p>
          </p:txBody>
        </p:sp>
      </p:grp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CECCD55-4CD4-4285-9E5D-2F9128BBEB89}"/>
              </a:ext>
            </a:extLst>
          </p:cNvPr>
          <p:cNvCxnSpPr>
            <a:cxnSpLocks/>
            <a:endCxn id="165" idx="1"/>
          </p:cNvCxnSpPr>
          <p:nvPr/>
        </p:nvCxnSpPr>
        <p:spPr>
          <a:xfrm rot="5400000">
            <a:off x="6882595" y="3188711"/>
            <a:ext cx="441703" cy="271109"/>
          </a:xfrm>
          <a:prstGeom prst="bentConnector4">
            <a:avLst>
              <a:gd name="adj1" fmla="val 23045"/>
              <a:gd name="adj2" fmla="val 1843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7BCE73FB-9B8A-4FB9-8F89-02D085779E78}"/>
              </a:ext>
            </a:extLst>
          </p:cNvPr>
          <p:cNvCxnSpPr>
            <a:cxnSpLocks/>
            <a:stCxn id="165" idx="3"/>
            <a:endCxn id="71" idx="1"/>
          </p:cNvCxnSpPr>
          <p:nvPr/>
        </p:nvCxnSpPr>
        <p:spPr>
          <a:xfrm flipV="1">
            <a:off x="7410189" y="3341539"/>
            <a:ext cx="871902" cy="203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139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283</Words>
  <Application>Microsoft Office PowerPoint</Application>
  <PresentationFormat>Widescreen</PresentationFormat>
  <Paragraphs>109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56</cp:revision>
  <dcterms:created xsi:type="dcterms:W3CDTF">2020-03-18T15:56:09Z</dcterms:created>
  <dcterms:modified xsi:type="dcterms:W3CDTF">2020-03-24T20:53:38Z</dcterms:modified>
</cp:coreProperties>
</file>